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a602c3ee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a602c3ee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a602c3ee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a602c3ee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a602c3ee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a602c3ee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a602c3ee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a602c3ee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a602c3ee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a602c3ee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a602c3ee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a602c3ee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a602c3ee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a602c3ee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a602c3ee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a602c3ee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a602c3ee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a602c3ee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a602c3ee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a602c3ee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a602c3ee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a602c3ee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a602c3e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a602c3e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a602c3ee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a602c3ee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a602c3ee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3a602c3ee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a602c3ee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a602c3ee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a602c3ee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a602c3ee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a602c3ee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3a602c3ee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a602c3ee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a602c3ee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a602c3ee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a602c3ee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a602c3ee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a602c3ee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a602c3ee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a602c3ee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3a602c3ee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3a602c3ee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a602c3ee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a602c3ee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a602c3ee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a602c3ee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a602c3ee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3a602c3ee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a602c3e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3a602c3e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a602c3ee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3a602c3ee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a602c3ee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3a602c3ee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a602c3ee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a602c3ee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a602c3ee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3a602c3ee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a602c3e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3a602c3e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a602c3ee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3a602c3ee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a602c3ee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a602c3ee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a602c3ee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3a602c3ee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a602c3ee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a602c3ee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3a602c3ee0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3a602c3ee0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a602c3ee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3a602c3ee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a602c3ee0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3a602c3ee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a602c3ee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a602c3ee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a602c3ee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a602c3ee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a602c3ee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a602c3ee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a602c3ee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a602c3ee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a602c3ee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a602c3ee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Final Exam Review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4/26/2023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27" y="890488"/>
            <a:ext cx="4157125" cy="39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841" y="445025"/>
            <a:ext cx="3978635" cy="43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2735"/>
            <a:ext cx="8520600" cy="478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43" y="405650"/>
            <a:ext cx="8750507" cy="4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13" y="690199"/>
            <a:ext cx="8175175" cy="37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25" y="513312"/>
            <a:ext cx="8087549" cy="41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Producer-Consumer Problem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871" y="1060613"/>
            <a:ext cx="7410255" cy="40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50" y="669525"/>
            <a:ext cx="8403100" cy="3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0" y="645925"/>
            <a:ext cx="8403599" cy="385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79" y="321750"/>
            <a:ext cx="8669035" cy="45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12" y="506375"/>
            <a:ext cx="8443977" cy="40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64" y="1017724"/>
            <a:ext cx="8302873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00" y="375300"/>
            <a:ext cx="8327199" cy="439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97636"/>
            <a:ext cx="8832301" cy="45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264" y="0"/>
            <a:ext cx="56634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63" y="608925"/>
            <a:ext cx="8411476" cy="41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75" y="450675"/>
            <a:ext cx="7978249" cy="424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75" y="445024"/>
            <a:ext cx="8143649" cy="451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76" y="204075"/>
            <a:ext cx="8248052" cy="47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38" y="244175"/>
            <a:ext cx="8092726" cy="465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75" y="514325"/>
            <a:ext cx="8553250" cy="43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525" y="-2"/>
            <a:ext cx="7407224" cy="3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74470"/>
            <a:ext cx="4008151" cy="19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00" y="371325"/>
            <a:ext cx="8064898" cy="44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7C</a:t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25" y="483676"/>
            <a:ext cx="8214550" cy="41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6348"/>
            <a:ext cx="9143999" cy="3670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3498"/>
            <a:ext cx="9144001" cy="383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3" y="0"/>
            <a:ext cx="90901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51" y="242350"/>
            <a:ext cx="8412086" cy="46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40" y="320612"/>
            <a:ext cx="8665109" cy="450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118"/>
            <a:ext cx="9144001" cy="441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73" y="319000"/>
            <a:ext cx="7678651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Banker’s Algorithm</a:t>
            </a:r>
            <a:endParaRPr/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Requested = Maximum - Current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Available = Existing - Current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50" y="301950"/>
            <a:ext cx="7912300" cy="4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01" y="220525"/>
            <a:ext cx="8403401" cy="4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00" y="212675"/>
            <a:ext cx="8735999" cy="49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25" y="189050"/>
            <a:ext cx="8791350" cy="488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468"/>
            <a:ext cx="9143999" cy="391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56" name="Google Shape;35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Model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50" y="1216800"/>
            <a:ext cx="2919425" cy="24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050" y="1728013"/>
            <a:ext cx="6009950" cy="14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446" y="0"/>
            <a:ext cx="46631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50" y="508374"/>
            <a:ext cx="7923101" cy="41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88" y="618301"/>
            <a:ext cx="8098423" cy="40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82574"/>
            <a:ext cx="8520601" cy="455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